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26E0F0-26B1-4A45-954E-29D4A84A32DE}">
  <a:tblStyle styleId="{AF26E0F0-26B1-4A45-954E-29D4A84A32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55" autoAdjust="0"/>
  </p:normalViewPr>
  <p:slideViewPr>
    <p:cSldViewPr snapToGrid="0">
      <p:cViewPr varScale="1">
        <p:scale>
          <a:sx n="65" d="100"/>
          <a:sy n="65" d="100"/>
        </p:scale>
        <p:origin x="153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 smtClean="0"/>
              <a:t>Delta = (RTT sample</a:t>
            </a:r>
            <a:r>
              <a:rPr lang="en-SG" baseline="0" dirty="0" smtClean="0"/>
              <a:t> – RTT previous)/RTT </a:t>
            </a:r>
            <a:r>
              <a:rPr lang="en-SG" baseline="0" dirty="0" smtClean="0"/>
              <a:t>previous</a:t>
            </a:r>
            <a:endParaRPr lang="en-SG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aseline="0" dirty="0" smtClean="0"/>
              <a:t>D= </a:t>
            </a:r>
            <a:r>
              <a:rPr lang="en-SG" baseline="0" dirty="0" smtClean="0"/>
              <a:t>1- (1/(F*S))</a:t>
            </a:r>
            <a:br>
              <a:rPr lang="en-SG" baseline="0" dirty="0" smtClean="0"/>
            </a:br>
            <a:r>
              <a:rPr lang="en-SG" baseline="0" dirty="0" smtClean="0"/>
              <a:t>B = max(delta, D*B)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aseline="0" dirty="0" err="1" smtClean="0"/>
              <a:t>RTT</a:t>
            </a:r>
            <a:r>
              <a:rPr lang="en-SG" baseline="-25000" dirty="0" err="1" smtClean="0"/>
              <a:t>max</a:t>
            </a:r>
            <a:r>
              <a:rPr lang="en-SG" baseline="0" dirty="0" smtClean="0"/>
              <a:t> =max(RTT sample , RTT previous)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aseline="0" dirty="0" smtClean="0"/>
              <a:t>RTO=max(D*RTO, (1+B)*</a:t>
            </a:r>
            <a:r>
              <a:rPr lang="en-SG" baseline="0" dirty="0" err="1" smtClean="0"/>
              <a:t>RTTmax</a:t>
            </a:r>
            <a:r>
              <a:rPr lang="en-SG" baseline="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aseline="0" dirty="0" smtClean="0"/>
              <a:t>RTO=max(RTO, </a:t>
            </a:r>
            <a:r>
              <a:rPr lang="en-SG" baseline="0" dirty="0" err="1" smtClean="0"/>
              <a:t>RTOmin</a:t>
            </a:r>
            <a:r>
              <a:rPr lang="en-SG" baseline="0" dirty="0" smtClean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a13b50b9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a13b50b9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a13b50b9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a13b50b9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a13b50b9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a13b50b9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a13b50b9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a13b50b9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NS2 </a:t>
            </a:r>
            <a:endParaRPr sz="3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Project Proposal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Shahrukh Islam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ID: 1805098</a:t>
            </a:r>
            <a:endParaRPr/>
          </a:p>
        </p:txBody>
      </p:sp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991750" y="1390875"/>
            <a:ext cx="69216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Paper: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Peak-Hopper: A New End-to-End Retransmission Timer for Reliable Unicast Transport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Link: https://www.cs.helsinki.fi/u/gurtov/reiner/PeakHopper_draft0207.pdf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Modified mechanism for RTT calculation</a:t>
            </a:r>
            <a:endParaRPr sz="21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4860825" y="384700"/>
            <a:ext cx="37440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 Retransmission Time Out (RTO) and Round-Trip Time (RTT)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Two RTO algorithm runs in parallel.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One is Short-Term History RTO.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Another one is Long-Term History RTO.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446225" y="393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RTO [From the Paper]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600" y="1056100"/>
            <a:ext cx="5698775" cy="34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693225" y="74575"/>
            <a:ext cx="7637700" cy="873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552150" y="13609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64" name="Google Shape;164;p21"/>
          <p:cNvGraphicFramePr/>
          <p:nvPr>
            <p:extLst>
              <p:ext uri="{D42A27DB-BD31-4B8C-83A1-F6EECF244321}">
                <p14:modId xmlns:p14="http://schemas.microsoft.com/office/powerpoint/2010/main" val="3179305110"/>
              </p:ext>
            </p:extLst>
          </p:nvPr>
        </p:nvGraphicFramePr>
        <p:xfrm>
          <a:off x="892575" y="1023625"/>
          <a:ext cx="7239000" cy="3779460"/>
        </p:xfrm>
        <a:graphic>
          <a:graphicData uri="http://schemas.openxmlformats.org/drawingml/2006/table">
            <a:tbl>
              <a:tblPr>
                <a:noFill/>
                <a:tableStyleId>{AF26E0F0-26B1-4A45-954E-29D4A84A32DE}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Step 1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Having collected a new RTT sample, </a:t>
                      </a:r>
                      <a:r>
                        <a:rPr lang="en" dirty="0" smtClean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RTT</a:t>
                      </a:r>
                      <a:r>
                        <a:rPr lang="en" baseline="-25000" dirty="0" smtClean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sample</a:t>
                      </a:r>
                      <a:r>
                        <a:rPr lang="en" dirty="0" smtClean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(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 the picture), we compare this value to the previous RTT sample collected, </a:t>
                      </a:r>
                      <a:r>
                        <a:rPr lang="en" dirty="0" smtClean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RTT</a:t>
                      </a:r>
                      <a:r>
                        <a:rPr lang="en" baseline="-25000" dirty="0" smtClean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previous</a:t>
                      </a:r>
                      <a:r>
                        <a:rPr lang="en" dirty="0" smtClean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(in the picture), as shown in Step 1. 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 call the normalized change between these two samples δ. This is the measure of the short-term changes in RTT. 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 is decay factor. D determines how rapidly the RTO is decayed. F is fade variable, which controls the speed of this decay (a high F gives a slow decay and a low F gives a high decay). </a:t>
                      </a:r>
                      <a:endParaRPr dirty="0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68" y="1730600"/>
            <a:ext cx="2476846" cy="885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68" y="3782675"/>
            <a:ext cx="1381318" cy="695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704075" y="486925"/>
            <a:ext cx="7637700" cy="873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552150" y="13609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1" name="Google Shape;171;p22"/>
          <p:cNvGraphicFramePr/>
          <p:nvPr/>
        </p:nvGraphicFramePr>
        <p:xfrm>
          <a:off x="952500" y="2000250"/>
          <a:ext cx="7239000" cy="2285940"/>
        </p:xfrm>
        <a:graphic>
          <a:graphicData uri="http://schemas.openxmlformats.org/drawingml/2006/table">
            <a:tbl>
              <a:tblPr>
                <a:noFill/>
                <a:tableStyleId>{AF26E0F0-26B1-4A45-954E-29D4A84A32DE}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calculate a booster variable B. The booster variable determines how high the RTO should hop when a large RTT increase has been detected.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set RTTmax to the maximum of the new RTT sample, RTTsample, and the previous RTT sample, RTTprevious. RTTmax is used to represent the short-term history of the RTT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73" y="2496152"/>
            <a:ext cx="1962424" cy="438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73" y="3523783"/>
            <a:ext cx="3305636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04075" y="486925"/>
            <a:ext cx="7637700" cy="873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552150" y="13609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8" name="Google Shape;178;p23"/>
          <p:cNvGraphicFramePr/>
          <p:nvPr>
            <p:extLst>
              <p:ext uri="{D42A27DB-BD31-4B8C-83A1-F6EECF244321}">
                <p14:modId xmlns:p14="http://schemas.microsoft.com/office/powerpoint/2010/main" val="2103408002"/>
              </p:ext>
            </p:extLst>
          </p:nvPr>
        </p:nvGraphicFramePr>
        <p:xfrm>
          <a:off x="952500" y="2000249"/>
          <a:ext cx="7239000" cy="2499300"/>
        </p:xfrm>
        <a:graphic>
          <a:graphicData uri="http://schemas.openxmlformats.org/drawingml/2006/table">
            <a:tbl>
              <a:tblPr>
                <a:noFill/>
                <a:tableStyleId>{AF26E0F0-26B1-4A45-954E-29D4A84A32DE}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9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Step 5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set RTO to the maximum of a long-term history (represented by the term D*RTO ) and the short-term history (represented by the term ((1+B)*RTTmax).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3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Step </a:t>
                      </a:r>
                      <a:r>
                        <a:rPr lang="en" dirty="0" smtClean="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we ensure that the RTO does not fall below the minimum allowed RTO. </a:t>
                      </a:r>
                      <a:endParaRPr lang="en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82109"/>
            <a:ext cx="3610479" cy="457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847182"/>
            <a:ext cx="2676899" cy="3715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0" y="570800"/>
            <a:ext cx="4163300" cy="26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3353100" y="1812450"/>
            <a:ext cx="24378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321</Words>
  <Application>Microsoft Office PowerPoint</Application>
  <PresentationFormat>On-screen Show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Lato</vt:lpstr>
      <vt:lpstr>Raleway</vt:lpstr>
      <vt:lpstr>Streamline</vt:lpstr>
      <vt:lpstr>NS2  Project Proposal</vt:lpstr>
      <vt:lpstr>The Paper:  The Peak-Hopper: A New End-to-End Retransmission Timer for Reliable Unicast Transport  Link: https://www.cs.helsinki.fi/u/gurtov/reiner/PeakHopper_draft0207.pdf</vt:lpstr>
      <vt:lpstr>Overview Modified mechanism for RTT calculation </vt:lpstr>
      <vt:lpstr>Calculating RTO [From the Paper]</vt:lpstr>
      <vt:lpstr>Explanation</vt:lpstr>
      <vt:lpstr>Explanation</vt:lpstr>
      <vt:lpstr>Explanation</vt:lpstr>
      <vt:lpstr>Expected Output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NS2  Project Proposal</dc:title>
  <cp:lastModifiedBy>1805098 - Md. Shahrukh Islam</cp:lastModifiedBy>
  <cp:revision>5</cp:revision>
  <cp:lastPrinted>2023-01-24T05:08:13Z</cp:lastPrinted>
  <dcterms:modified xsi:type="dcterms:W3CDTF">2023-02-18T15:45:55Z</dcterms:modified>
</cp:coreProperties>
</file>